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pline Sans"/>
      <p:regular r:id="rId16"/>
    </p:embeddedFont>
    <p:embeddedFont>
      <p:font typeface="Spline Sans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Patrón Prototype: Clonación Inteligente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 crear nuevos objetos copiando una instancia existente (prototipo) Evita crear objetos desde cero cuando son costosos o complejos Cada objeto define cómo clonarse a sí mismo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543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63233"/>
            <a:ext cx="59012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 que resuelve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01931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Cuando la creación de un objeto es lenta, pesada o complicada Ejemplo: objetos con mucha configuración, cálculos iniciales o conexiones costosas Prototype evita repetir ese proceso creando copias ya configuradas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958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Características clave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58913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358913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866436"/>
            <a:ext cx="297465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Objeto base (prototipo)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4357449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trabaja con un objeto base (prototipo) que sirve como plantilla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58913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604" y="358913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5615821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Método clone()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15821" y="4357449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método clone() devuelve una copia idéntica del prototipo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58913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358913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Copias modificables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998869" y="4357449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copias pueden modificarse sin afectar al original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771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1959" y="111097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</a:t>
            </a:r>
            <a:endParaRPr lang="en-US" sz="2150" dirty="0"/>
          </a:p>
        </p:txBody>
      </p:sp>
      <p:sp>
        <p:nvSpPr>
          <p:cNvPr id="4" name="Shape 1"/>
          <p:cNvSpPr/>
          <p:nvPr/>
        </p:nvSpPr>
        <p:spPr>
          <a:xfrm>
            <a:off x="431959" y="1639014"/>
            <a:ext cx="13766483" cy="6308288"/>
          </a:xfrm>
          <a:prstGeom prst="roundRect">
            <a:avLst>
              <a:gd name="adj" fmla="val 2935"/>
            </a:avLst>
          </a:prstGeom>
          <a:solidFill>
            <a:srgbClr val="171528"/>
          </a:solidFill>
          <a:ln/>
        </p:spPr>
      </p:sp>
      <p:sp>
        <p:nvSpPr>
          <p:cNvPr id="5" name="Shape 2"/>
          <p:cNvSpPr/>
          <p:nvPr/>
        </p:nvSpPr>
        <p:spPr>
          <a:xfrm>
            <a:off x="425887" y="1639014"/>
            <a:ext cx="13778627" cy="6308288"/>
          </a:xfrm>
          <a:prstGeom prst="roundRect">
            <a:avLst>
              <a:gd name="adj" fmla="val 294"/>
            </a:avLst>
          </a:prstGeom>
          <a:solidFill>
            <a:srgbClr val="171528"/>
          </a:solidFill>
          <a:ln/>
        </p:spPr>
      </p:sp>
      <p:sp>
        <p:nvSpPr>
          <p:cNvPr id="6" name="Text 3"/>
          <p:cNvSpPr/>
          <p:nvPr/>
        </p:nvSpPr>
        <p:spPr>
          <a:xfrm>
            <a:off x="549235" y="1731526"/>
            <a:ext cx="13531929" cy="612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Prestamo:    def __init__(self, libro, usuario, fechaInicio=None, fechaFin=None):        self.libro = libro        self.usuario = usuario        self.fechaInicio = fechaInicio or datetime.now()        self.fechaFin = fechaFin or (self.fechaInicio + timedelta(days=14))        self.estado = "Activo"        self.historial = ["Préstamo creado"]    def clone_superf(self):        return copy.copy(self)    def clone_profu(self):        return copy.deepcopy(self)    def cambiar_estado(self, nuevo_estado):        self.estado = nuevo_estado        self.historial.append(f"Estado cambiado a {nuevo_estado}")    def agregar_evento(self, evento):        self.historial.append(evento)    def mostrar_info(self):        print(f"Libro: {self.libro}")        print(f"Usuario: {self.usuario}")        print(f"Estado: {self.estado}")        print(f"Inicio: {self.fechaInicio.strftime('%d/%m/%Y')}")        print(f"Fin: {self.fechaFin.strftime('%d/%m/%Y')}")        print(f"Historial: {len(self.historial)} eventos")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44504"/>
            <a:ext cx="765190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del patrón Prototype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924056"/>
            <a:ext cx="4136231" cy="3561040"/>
          </a:xfrm>
          <a:prstGeom prst="roundRect">
            <a:avLst>
              <a:gd name="adj" fmla="val 1040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41333" y="3201353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16FFB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4930" y="3363278"/>
            <a:ext cx="333256" cy="416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1333" y="4188738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Ahorro de tiempo y recursos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41333" y="5022652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Ahorro de tiempo y recursos en creación de objetos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2924056"/>
            <a:ext cx="4136231" cy="3561040"/>
          </a:xfrm>
          <a:prstGeom prst="roundRect">
            <a:avLst>
              <a:gd name="adj" fmla="val 1040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524381" y="3201353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29DDD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978" y="3363278"/>
            <a:ext cx="333256" cy="416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24381" y="4188738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Facilita la creación de variantes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524381" y="5022652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Facilita la creación de múltiples variantes a partir de una base común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924056"/>
            <a:ext cx="4136231" cy="3561040"/>
          </a:xfrm>
          <a:prstGeom prst="roundRect">
            <a:avLst>
              <a:gd name="adj" fmla="val 1040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907429" y="3201353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37A7E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026" y="3363278"/>
            <a:ext cx="333256" cy="4166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07429" y="4188738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Independencia de constructores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907429" y="5022652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depende de constructores complejos ni fábricas grandes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38137"/>
            <a:ext cx="722126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Desventajas y precauciones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417689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694986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Clonación profunda vs superficial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4528899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Clonación profunda (deep copy) vs superficial (shallow copy) puede generar errores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417689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24381" y="3694986"/>
            <a:ext cx="293762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Referencias complejas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24381" y="4185999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Difícil de implementar si los objetos tienen referencias complejas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417689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07429" y="3694986"/>
            <a:ext cx="298037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Lógica de inicialización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907429" y="4185999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Puede ocultar la lógica real de inicialización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543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433882"/>
            <a:ext cx="663118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Ejemplos de uso comunes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367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Videojuegos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32649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Clonar enemigos o ítems preconfigurados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372695" y="4736783"/>
            <a:ext cx="29646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Aplicaciones de diseño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5372695" y="532649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Duplicar formas, capas o componentes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881354" y="47367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Configuraciones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881354" y="532649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Copiar perfiles de usuario, plantillas de documentos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42022"/>
            <a:ext cx="845927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Comparación con otros patrones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402157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7146" y="409348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41063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Prototype vs Builder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80" y="4597360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Prototype clona, Builder construye paso a paso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69505" y="402157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82614" y="409348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8271748" y="41063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Prototype vs Factory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271748" y="4597360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Prototype parte de un objeto existente, Factory lo crea desde cero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543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679388"/>
            <a:ext cx="781931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Resumen del patrón Prototype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35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 nuevos objetos clonando instancias existentes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216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 costo y tiempo en inicializaciones complejas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6982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cuando se necesitan muchas copias similares con pequeñas variaciones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2025-09-16T02:53:45Z</dcterms:created>
  <dcterms:modified xsi:type="dcterms:W3CDTF">2025-09-16T02:53:45Z</dcterms:modified>
</cp:coreProperties>
</file>